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85" r:id="rId5"/>
    <p:sldId id="286" r:id="rId6"/>
    <p:sldId id="262" r:id="rId7"/>
    <p:sldId id="263" r:id="rId8"/>
    <p:sldId id="264" r:id="rId9"/>
    <p:sldId id="270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7" r:id="rId19"/>
    <p:sldId id="283" r:id="rId20"/>
    <p:sldId id="290" r:id="rId21"/>
    <p:sldId id="288" r:id="rId22"/>
    <p:sldId id="289" r:id="rId23"/>
    <p:sldId id="295" r:id="rId24"/>
    <p:sldId id="296" r:id="rId25"/>
    <p:sldId id="284" r:id="rId26"/>
    <p:sldId id="298" r:id="rId27"/>
    <p:sldId id="292" r:id="rId28"/>
    <p:sldId id="294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1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s-kostroma.ru/news/43639_k_chempionatu_laquo_abilimpiks_raquo_kostromichey_budut_gotovit_v_novoy_laboratorii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билимпикс 20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0718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786874" cy="131153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800" dirty="0"/>
              <a:t>РМО педагогических работников профессиональных образовательных организаций Костромской  области  по профилю  «Экономика и управление»</a:t>
            </a:r>
            <a:endParaRPr lang="ru-RU" sz="1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319868" cy="47308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Особенности проведения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Регионального этапа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Национального чемпионата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 профессиональному мастерству среди инвалидов и лиц с ограниченными возможностями здоровья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Абилимпикс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sz="2900" b="1" dirty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ru-RU" sz="3000" b="1" dirty="0">
              <a:solidFill>
                <a:srgbClr val="0070C0"/>
              </a:solidFill>
            </a:endParaRPr>
          </a:p>
          <a:p>
            <a:pPr algn="r"/>
            <a:r>
              <a:rPr lang="ru-RU" sz="3000" b="1" dirty="0">
                <a:solidFill>
                  <a:srgbClr val="0070C0"/>
                </a:solidFill>
              </a:rPr>
              <a:t>Маркова Е.С.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10002" r="10146" b="24877"/>
          <a:stretch/>
        </p:blipFill>
        <p:spPr bwMode="auto">
          <a:xfrm>
            <a:off x="1" y="5399986"/>
            <a:ext cx="2339752" cy="14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C1F4AF-D44B-4EB8-96DD-C2162151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6707212" cy="5191494"/>
          </a:xfrm>
        </p:spPr>
      </p:pic>
    </p:spTree>
    <p:extLst>
      <p:ext uri="{BB962C8B-B14F-4D97-AF65-F5344CB8AC3E}">
        <p14:creationId xmlns:p14="http://schemas.microsoft.com/office/powerpoint/2010/main" val="351643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41C86-5C93-4B9F-B6C2-E65DF169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30AED5-0E5C-42E3-B41C-B0E8ABF08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0" y="764704"/>
            <a:ext cx="6246132" cy="4989289"/>
          </a:xfrm>
        </p:spPr>
      </p:pic>
    </p:spTree>
    <p:extLst>
      <p:ext uri="{BB962C8B-B14F-4D97-AF65-F5344CB8AC3E}">
        <p14:creationId xmlns:p14="http://schemas.microsoft.com/office/powerpoint/2010/main" val="110181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EC232-572F-4DC0-B7B7-464F0B6A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BE21C2-025F-4FDA-996B-D1E95561B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5" y="692696"/>
            <a:ext cx="6500797" cy="4824536"/>
          </a:xfrm>
        </p:spPr>
      </p:pic>
    </p:spTree>
    <p:extLst>
      <p:ext uri="{BB962C8B-B14F-4D97-AF65-F5344CB8AC3E}">
        <p14:creationId xmlns:p14="http://schemas.microsoft.com/office/powerpoint/2010/main" val="306866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1AD34-A114-4254-A177-8667A1A1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5920"/>
            <a:ext cx="6482681" cy="283757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Участники  расширенного состава Национальной сборной России чемпионата «</a:t>
            </a:r>
            <a:r>
              <a:rPr lang="ru-RU" sz="2000" b="1" dirty="0" err="1">
                <a:solidFill>
                  <a:srgbClr val="C00000"/>
                </a:solidFill>
              </a:rPr>
              <a:t>Абилимпикс</a:t>
            </a:r>
            <a:r>
              <a:rPr lang="ru-RU" sz="2000" b="1" dirty="0">
                <a:solidFill>
                  <a:srgbClr val="C00000"/>
                </a:solidFill>
              </a:rPr>
              <a:t>»</a:t>
            </a:r>
            <a:br>
              <a:rPr lang="ru-RU" sz="2000" dirty="0"/>
            </a:br>
            <a:r>
              <a:rPr lang="ru-RU" sz="2000" dirty="0">
                <a:solidFill>
                  <a:srgbClr val="002060"/>
                </a:solidFill>
              </a:rPr>
              <a:t>компетенция «Выпечка хлебобулочных изделий», категория «Студенты»: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Гончаров Богдан, </a:t>
            </a:r>
            <a:r>
              <a:rPr lang="ru-RU" sz="2000" dirty="0"/>
              <a:t>2 курс</a:t>
            </a:r>
            <a:br>
              <a:rPr lang="ru-RU" sz="2000" dirty="0"/>
            </a:br>
            <a:r>
              <a:rPr lang="ru-RU" sz="2000" dirty="0">
                <a:solidFill>
                  <a:srgbClr val="C00000"/>
                </a:solidFill>
              </a:rPr>
              <a:t>Бабкин Александр, </a:t>
            </a:r>
            <a:r>
              <a:rPr lang="ru-RU" sz="2000" dirty="0"/>
              <a:t>3 курс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компетенция «Кондитерское дело», категория «Специалисты»: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Гогин Е.Г., </a:t>
            </a:r>
            <a:r>
              <a:rPr lang="ru-RU" sz="2000" dirty="0"/>
              <a:t>мастер производственного обучения колледжа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2D1FBF-EAB3-443E-AF72-106EACD3A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2" y="590065"/>
            <a:ext cx="7848872" cy="56373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B71335-AA16-4E36-AED1-DEA97E60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2" y="1336010"/>
            <a:ext cx="5958630" cy="20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50B418-E7CF-4E55-8142-639BBB4AF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571480"/>
            <a:ext cx="4824536" cy="6014588"/>
          </a:xfrm>
        </p:spPr>
      </p:pic>
    </p:spTree>
    <p:extLst>
      <p:ext uri="{BB962C8B-B14F-4D97-AF65-F5344CB8AC3E}">
        <p14:creationId xmlns:p14="http://schemas.microsoft.com/office/powerpoint/2010/main" val="175396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2E3D30-5BE7-4D98-AF78-D28539BBD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1428736"/>
            <a:ext cx="4944151" cy="3881437"/>
          </a:xfrm>
        </p:spPr>
      </p:pic>
    </p:spTree>
    <p:extLst>
      <p:ext uri="{BB962C8B-B14F-4D97-AF65-F5344CB8AC3E}">
        <p14:creationId xmlns:p14="http://schemas.microsoft.com/office/powerpoint/2010/main" val="425331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ACCABDE-3A33-4355-AD6A-D729AB081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785794"/>
            <a:ext cx="7076747" cy="4717832"/>
          </a:xfrm>
        </p:spPr>
      </p:pic>
    </p:spTree>
    <p:extLst>
      <p:ext uri="{BB962C8B-B14F-4D97-AF65-F5344CB8AC3E}">
        <p14:creationId xmlns:p14="http://schemas.microsoft.com/office/powerpoint/2010/main" val="272056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B3E9A-B1C7-45E5-A9C0-4292AAE5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58CAD-003B-4F39-A76A-BAFCCE36C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8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en-US" sz="2000" dirty="0"/>
              <a:t>V</a:t>
            </a:r>
            <a:r>
              <a:rPr lang="ru-RU" sz="2000" dirty="0"/>
              <a:t> Региональный Чемпионат профессионального мастерства среди инвалидов и лиц с ОВЗ по компетенции «Предпринимательство» на базе ОГБПОУ «Костромского торгово-экономического колледжа». 28.04.2021 г.</a:t>
            </a:r>
            <a:br>
              <a:rPr lang="ru-RU" sz="2000" dirty="0"/>
            </a:br>
            <a:r>
              <a:rPr lang="ru-RU" sz="2400" dirty="0"/>
              <a:t>Участники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/>
              <a:t> студенты образовательных учреждений Костромской области</a:t>
            </a:r>
          </a:p>
          <a:p>
            <a:r>
              <a:rPr lang="ru-RU" sz="2800" dirty="0"/>
              <a:t>ОГБПОУ «Костромской торгово-экономический колледж», </a:t>
            </a:r>
          </a:p>
          <a:p>
            <a:r>
              <a:rPr lang="ru-RU" sz="2800" dirty="0"/>
              <a:t>ОГБПОУ «Костромской политехнический колледж».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endParaRPr lang="ru-RU" dirty="0">
              <a:latin typeface="Times New Roman"/>
              <a:ea typeface="Calibri"/>
              <a:cs typeface="Times New Roman"/>
            </a:endParaRPr>
          </a:p>
          <a:p>
            <a:r>
              <a:rPr lang="ru-RU" sz="2800" dirty="0">
                <a:latin typeface="Times New Roman"/>
                <a:ea typeface="Calibri"/>
                <a:cs typeface="Times New Roman"/>
              </a:rPr>
              <a:t>Кудрявцев Вадим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Александрович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ОГБПОУ «КТЭК»</a:t>
            </a:r>
          </a:p>
          <a:p>
            <a:r>
              <a:rPr lang="ru-RU" sz="2800" dirty="0" err="1">
                <a:latin typeface="Times New Roman"/>
                <a:ea typeface="Calibri"/>
                <a:cs typeface="Times New Roman"/>
              </a:rPr>
              <a:t>Молоков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Олег Сергеевич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Попов Даниил Вячеславович</a:t>
            </a:r>
          </a:p>
          <a:p>
            <a:r>
              <a:rPr lang="ru-RU" sz="2800" dirty="0">
                <a:latin typeface="Times New Roman"/>
                <a:ea typeface="Calibri"/>
                <a:cs typeface="Times New Roman"/>
              </a:rPr>
              <a:t>Скрябина Маргарита Руслановна</a:t>
            </a:r>
            <a:endParaRPr lang="ru-RU" sz="2800" dirty="0">
              <a:ea typeface="Calibri"/>
              <a:cs typeface="Times New Roman"/>
            </a:endParaRPr>
          </a:p>
          <a:p>
            <a:endParaRPr lang="ru-RU" sz="2000" dirty="0">
              <a:ea typeface="Calibri"/>
              <a:cs typeface="Times New Roman"/>
            </a:endParaRPr>
          </a:p>
          <a:p>
            <a:r>
              <a:rPr lang="ru-RU" sz="2800" dirty="0">
                <a:latin typeface="Times New Roman"/>
                <a:ea typeface="Calibri"/>
                <a:cs typeface="Times New Roman"/>
              </a:rPr>
              <a:t>Полякова Алина Сергеевна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ОГБПОУ «Костромской политехнический колледж»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000" dirty="0">
              <a:ea typeface="Calibri"/>
              <a:cs typeface="Times New Roman"/>
            </a:endParaRPr>
          </a:p>
          <a:p>
            <a:endParaRPr lang="ru-RU" sz="2800" dirty="0">
              <a:ea typeface="Calibri"/>
              <a:cs typeface="Times New Roman"/>
            </a:endParaRPr>
          </a:p>
          <a:p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49" name="Picture 1" descr="C:\Users\Лена\Desktop\абилимпикс 2021 апрель\IMG_20210429_083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0D09806-2A5D-4C82-870F-FA92EC18353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32848" cy="5443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947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en-US" sz="2000" dirty="0"/>
              <a:t>V</a:t>
            </a:r>
            <a:r>
              <a:rPr lang="ru-RU" sz="2000" dirty="0"/>
              <a:t> Региональный Чемпионат профессионального мастерства среди инвалидов и лиц с ОВЗ по компетенции «Предпринимательство» на базе ОГБПОУ «Костромского торгово-экономического колледжа». 28.04.2021 г.</a:t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 Эксперты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на площадке выступили </a:t>
            </a:r>
          </a:p>
          <a:p>
            <a:pPr algn="ctr">
              <a:buNone/>
            </a:pPr>
            <a:r>
              <a:rPr lang="ru-RU" dirty="0"/>
              <a:t>сертифицированные эксперты с большим опытом экспертной работы и судейства: </a:t>
            </a:r>
          </a:p>
          <a:p>
            <a:pPr>
              <a:buNone/>
            </a:pPr>
            <a:r>
              <a:rPr lang="ru-RU" dirty="0" err="1"/>
              <a:t>Медиокритская</a:t>
            </a:r>
            <a:r>
              <a:rPr lang="ru-RU" dirty="0"/>
              <a:t> Ольга Геннадиевна, </a:t>
            </a:r>
          </a:p>
          <a:p>
            <a:pPr algn="ctr">
              <a:buNone/>
            </a:pPr>
            <a:r>
              <a:rPr lang="ru-RU" dirty="0" err="1"/>
              <a:t>Корчинская</a:t>
            </a:r>
            <a:r>
              <a:rPr lang="ru-RU" dirty="0"/>
              <a:t> Елена Михайловна, (</a:t>
            </a:r>
            <a:r>
              <a:rPr lang="ru-RU" sz="2600" dirty="0"/>
              <a:t>ОГБПОУ «Костромской торгово-экономический колледж», </a:t>
            </a:r>
          </a:p>
          <a:p>
            <a:pPr algn="ctr">
              <a:buNone/>
            </a:pPr>
            <a:r>
              <a:rPr lang="ru-RU" dirty="0"/>
              <a:t>Петрова Елена Вячеславовна</a:t>
            </a:r>
          </a:p>
          <a:p>
            <a:pPr algn="ctr">
              <a:buNone/>
            </a:pPr>
            <a:r>
              <a:rPr lang="ru-RU" dirty="0"/>
              <a:t> (</a:t>
            </a:r>
            <a:r>
              <a:rPr lang="ru-RU" sz="2800" dirty="0"/>
              <a:t>ОГБПОУ «Костромской машиностроительный колледж»),.</a:t>
            </a:r>
          </a:p>
          <a:p>
            <a:r>
              <a:rPr lang="ru-RU" dirty="0"/>
              <a:t> </a:t>
            </a:r>
            <a:r>
              <a:rPr lang="ru-RU" dirty="0" err="1"/>
              <a:t>Голубева</a:t>
            </a:r>
            <a:r>
              <a:rPr lang="ru-RU" dirty="0"/>
              <a:t> Надежда Валерьевна (</a:t>
            </a:r>
            <a:r>
              <a:rPr lang="ru-RU" sz="2600" dirty="0"/>
              <a:t>ОГБПОУ «Костромской политехнический колледж»)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3999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74786"/>
          </a:xfrm>
        </p:spPr>
        <p:txBody>
          <a:bodyPr>
            <a:noAutofit/>
          </a:bodyPr>
          <a:lstStyle/>
          <a:p>
            <a:r>
              <a:rPr lang="ru-RU" sz="2800" dirty="0"/>
              <a:t>Тема чемпионата</a:t>
            </a:r>
            <a:br>
              <a:rPr lang="ru-RU" sz="2800" dirty="0"/>
            </a:br>
            <a:r>
              <a:rPr lang="ru-RU" sz="2800" dirty="0"/>
              <a:t> «Экология как часть устойчивого развития предприятия»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5721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	</a:t>
            </a:r>
            <a:r>
              <a:rPr lang="ru-RU" b="1" dirty="0" err="1"/>
              <a:t>Бизнес-идеи</a:t>
            </a:r>
            <a:r>
              <a:rPr lang="ru-RU" b="1" dirty="0"/>
              <a:t>: </a:t>
            </a:r>
          </a:p>
          <a:p>
            <a:pPr>
              <a:buNone/>
            </a:pPr>
            <a:r>
              <a:rPr lang="ru-RU" b="1" dirty="0"/>
              <a:t>студия звукозаписи “</a:t>
            </a:r>
            <a:r>
              <a:rPr lang="en-US" b="1" dirty="0" err="1"/>
              <a:t>mieRAGE</a:t>
            </a:r>
            <a:r>
              <a:rPr lang="ru-RU" b="1" dirty="0"/>
              <a:t>”</a:t>
            </a:r>
          </a:p>
          <a:p>
            <a:pPr>
              <a:buNone/>
            </a:pPr>
            <a:r>
              <a:rPr lang="ru-RU" b="1" dirty="0"/>
              <a:t> </a:t>
            </a:r>
          </a:p>
          <a:p>
            <a:pPr>
              <a:buNone/>
            </a:pPr>
            <a:r>
              <a:rPr lang="ru-RU" b="1" dirty="0" err="1"/>
              <a:t>Котокафе</a:t>
            </a:r>
            <a:r>
              <a:rPr lang="ru-RU" b="1" dirty="0"/>
              <a:t> «Хвостик </a:t>
            </a:r>
            <a:r>
              <a:rPr lang="ru-RU" b="1" dirty="0" err="1"/>
              <a:t>Сью</a:t>
            </a:r>
            <a:r>
              <a:rPr lang="ru-RU" b="1" dirty="0"/>
              <a:t>»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Крытый </a:t>
            </a:r>
            <a:r>
              <a:rPr lang="ru-RU" b="1" dirty="0" err="1"/>
              <a:t>скейт-парк</a:t>
            </a:r>
            <a:r>
              <a:rPr lang="ru-RU" b="1" dirty="0"/>
              <a:t> “</a:t>
            </a:r>
            <a:r>
              <a:rPr lang="en-US" b="1" dirty="0"/>
              <a:t>Smith</a:t>
            </a:r>
            <a:r>
              <a:rPr lang="ru-RU" b="1" dirty="0"/>
              <a:t>”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Студия организации детских праздников для особенных детей «МЕЧТЫ СБЫВАЮТСЯ». </a:t>
            </a:r>
            <a:endParaRPr lang="ru-RU" dirty="0"/>
          </a:p>
          <a:p>
            <a:pPr>
              <a:buNone/>
            </a:pPr>
            <a:r>
              <a:rPr lang="ru-RU" b="1" dirty="0"/>
              <a:t>	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Результаты конкурса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602"/>
          </a:xfrm>
        </p:spPr>
        <p:txBody>
          <a:bodyPr>
            <a:normAutofit fontScale="70000" lnSpcReduction="20000"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dirty="0"/>
              <a:t>   лидерские качества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/>
              <a:t>   способность к </a:t>
            </a:r>
            <a:r>
              <a:rPr lang="ru-RU" dirty="0" err="1"/>
              <a:t>командообразованию</a:t>
            </a:r>
            <a:r>
              <a:rPr lang="ru-RU" dirty="0"/>
              <a:t>, сотрудничеству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/>
              <a:t>Уверенность в своих силах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/>
              <a:t>Навыки </a:t>
            </a:r>
            <a:r>
              <a:rPr lang="ru-RU" dirty="0" err="1"/>
              <a:t>бизнес-планирования</a:t>
            </a:r>
            <a:endParaRPr lang="ru-RU" dirty="0"/>
          </a:p>
          <a:p>
            <a:pPr algn="ctr">
              <a:buFont typeface="Courier New" pitchFamily="49" charset="0"/>
              <a:buChar char="o"/>
            </a:pPr>
            <a:r>
              <a:rPr lang="ru-RU" dirty="0"/>
              <a:t>Общение с экспертами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/>
              <a:t>    планирование своей профессиональной деятельности 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/>
              <a:t>участие в будущих конкурсах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r>
              <a:rPr lang="ru-RU" b="1" dirty="0"/>
              <a:t>1 место</a:t>
            </a:r>
            <a:r>
              <a:rPr lang="ru-RU" dirty="0"/>
              <a:t> – Кудрявцев Вадим проект </a:t>
            </a:r>
            <a:r>
              <a:rPr lang="ru-RU" b="1" dirty="0"/>
              <a:t>Студия звукозаписи “</a:t>
            </a:r>
            <a:r>
              <a:rPr lang="en-US" b="1" dirty="0" err="1"/>
              <a:t>mieRAGE</a:t>
            </a:r>
            <a:r>
              <a:rPr lang="ru-RU" b="1" dirty="0"/>
              <a:t>”;</a:t>
            </a:r>
            <a:endParaRPr lang="ru-RU" dirty="0"/>
          </a:p>
          <a:p>
            <a:r>
              <a:rPr lang="ru-RU" b="1" dirty="0"/>
              <a:t>2 место – </a:t>
            </a:r>
            <a:r>
              <a:rPr lang="ru-RU" dirty="0"/>
              <a:t>Полякова Алина  проект </a:t>
            </a:r>
            <a:r>
              <a:rPr lang="ru-RU" b="1" dirty="0"/>
              <a:t>Студия организации детских праздников для особенных детей «МЕЧТЫ СБЫВАЮТСЯ»;</a:t>
            </a:r>
            <a:endParaRPr lang="ru-RU" dirty="0"/>
          </a:p>
          <a:p>
            <a:r>
              <a:rPr lang="ru-RU" b="1" dirty="0"/>
              <a:t>3 место</a:t>
            </a:r>
            <a:r>
              <a:rPr lang="ru-RU" dirty="0"/>
              <a:t> – Скрябина Маргарита  проект </a:t>
            </a:r>
            <a:r>
              <a:rPr lang="ru-RU" b="1" dirty="0" err="1"/>
              <a:t>Котокафе</a:t>
            </a:r>
            <a:r>
              <a:rPr lang="ru-RU" b="1" dirty="0"/>
              <a:t> «Хвостик </a:t>
            </a:r>
            <a:r>
              <a:rPr lang="ru-RU" b="1" dirty="0" err="1"/>
              <a:t>Сью</a:t>
            </a:r>
            <a:r>
              <a:rPr lang="ru-RU" b="1" dirty="0"/>
              <a:t>»;</a:t>
            </a:r>
            <a:endParaRPr lang="ru-RU" dirty="0"/>
          </a:p>
          <a:p>
            <a:r>
              <a:rPr lang="ru-RU" b="1" dirty="0"/>
              <a:t>4 место</a:t>
            </a:r>
            <a:r>
              <a:rPr lang="ru-RU" dirty="0"/>
              <a:t> - </a:t>
            </a:r>
            <a:r>
              <a:rPr lang="ru-RU" dirty="0" err="1"/>
              <a:t>Молоков</a:t>
            </a:r>
            <a:r>
              <a:rPr lang="ru-RU" dirty="0"/>
              <a:t> Олег с проект</a:t>
            </a:r>
            <a:r>
              <a:rPr lang="ru-RU" b="1" dirty="0"/>
              <a:t> Крытый </a:t>
            </a:r>
            <a:r>
              <a:rPr lang="ru-RU" b="1" dirty="0" err="1"/>
              <a:t>скейт-парк</a:t>
            </a:r>
            <a:r>
              <a:rPr lang="ru-RU" b="1" dirty="0"/>
              <a:t> “</a:t>
            </a:r>
            <a:r>
              <a:rPr lang="en-US" b="1" dirty="0"/>
              <a:t>Smith</a:t>
            </a:r>
            <a:r>
              <a:rPr lang="ru-RU" b="1" dirty="0"/>
              <a:t>”.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20210429_145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7572" cy="4525963"/>
          </a:xfrm>
        </p:spPr>
      </p:pic>
      <p:pic>
        <p:nvPicPr>
          <p:cNvPr id="45059" name="Picture 3" descr="C:\Users\Лена\Desktop\абилимпикс 2021 апрель\IMG_20210429_145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616" y="0"/>
            <a:ext cx="3356384" cy="4714884"/>
          </a:xfrm>
          <a:prstGeom prst="rect">
            <a:avLst/>
          </a:prstGeom>
          <a:noFill/>
        </p:spPr>
      </p:pic>
      <p:pic>
        <p:nvPicPr>
          <p:cNvPr id="45060" name="Picture 4" descr="C:\Users\Лена\Desktop\абилимпикс 2021 апрель\IMG_20210429_145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5696" y="1857364"/>
            <a:ext cx="3716501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Лена\Desktop\абилимпикс 2021 апрель\IMG_20210429_145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3" y="1829149"/>
            <a:ext cx="4286248" cy="5028852"/>
          </a:xfrm>
          <a:prstGeom prst="rect">
            <a:avLst/>
          </a:prstGeom>
          <a:noFill/>
        </p:spPr>
      </p:pic>
      <p:pic>
        <p:nvPicPr>
          <p:cNvPr id="46083" name="Picture 3" descr="C:\Users\Лена\Desktop\абилимпикс 2021 апрель\IMG_20210429_145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95865" cy="5587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С 4 по 17 октября 2021 года </a:t>
            </a:r>
            <a:r>
              <a:rPr lang="ru-RU" sz="1800" dirty="0"/>
              <a:t>прошел отборочный этап VII Национального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sz="1800" dirty="0" err="1"/>
              <a:t>Абилимпикс</a:t>
            </a:r>
            <a:r>
              <a:rPr lang="ru-RU" sz="1800" dirty="0"/>
              <a:t>» - 2021 в </a:t>
            </a:r>
            <a:r>
              <a:rPr lang="ru-RU" sz="1800" dirty="0" err="1"/>
              <a:t>очно-дистанционном</a:t>
            </a:r>
            <a:r>
              <a:rPr lang="ru-RU" sz="1800" dirty="0"/>
              <a:t> формате.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60007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Отборочный этап прошел по 74 основным компетенциям VII Национального чемпионата «</a:t>
            </a:r>
            <a:r>
              <a:rPr lang="ru-RU" dirty="0" err="1"/>
              <a:t>Абилимпикс</a:t>
            </a:r>
            <a:r>
              <a:rPr lang="ru-RU" dirty="0"/>
              <a:t>». Всего приняло участие в отборочном этапе – 2198 человек.</a:t>
            </a:r>
          </a:p>
          <a:p>
            <a:r>
              <a:rPr lang="ru-RU" dirty="0"/>
              <a:t>Количество компетенций и участников по категориям:</a:t>
            </a:r>
          </a:p>
          <a:p>
            <a:r>
              <a:rPr lang="ru-RU" dirty="0"/>
              <a:t>«Школьники» - 678 человек по 48 компетенциям;</a:t>
            </a:r>
          </a:p>
          <a:p>
            <a:r>
              <a:rPr lang="ru-RU" dirty="0"/>
              <a:t>«Студенты» - 1251 человек по 73 компетенциям;</a:t>
            </a:r>
          </a:p>
          <a:p>
            <a:r>
              <a:rPr lang="ru-RU" dirty="0"/>
              <a:t>«Специалисты» - 265 человек по 28 компетенциям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Лена\Desktop\РМО3\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52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ru-RU" sz="1800" dirty="0"/>
              <a:t>Отборочный этап VII Национального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sz="1800" dirty="0" err="1"/>
              <a:t>Абилимпикс</a:t>
            </a:r>
            <a:r>
              <a:rPr lang="ru-RU" sz="1800" dirty="0"/>
              <a:t>» - 2021 </a:t>
            </a:r>
            <a:br>
              <a:rPr lang="ru-RU" sz="1800" dirty="0"/>
            </a:br>
            <a:r>
              <a:rPr lang="ru-RU" sz="1800" dirty="0"/>
              <a:t>в </a:t>
            </a:r>
            <a:r>
              <a:rPr lang="ru-RU" sz="1800" dirty="0" err="1"/>
              <a:t>очно-дистанционном</a:t>
            </a:r>
            <a:r>
              <a:rPr lang="ru-RU" sz="1800" dirty="0"/>
              <a:t> формате.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 Костромской области участие в отборочном этапе VII Национального чемпионата приняли  участие 19 человек - победители и призеры V Регионального чемпионата «</a:t>
            </a:r>
            <a:r>
              <a:rPr lang="ru-RU" b="1" dirty="0" err="1"/>
              <a:t>Абилимпикс</a:t>
            </a:r>
            <a:r>
              <a:rPr lang="ru-RU" b="1" dirty="0"/>
              <a:t>»</a:t>
            </a:r>
            <a:r>
              <a:rPr lang="ru-RU" dirty="0"/>
              <a:t>, который состоялся 27-29 апреля 2021 года.</a:t>
            </a:r>
          </a:p>
          <a:p>
            <a:r>
              <a:rPr lang="ru-RU" b="1" dirty="0"/>
              <a:t>Победителями отборочного этапа VII Национального чемпионата от Костромской области стали:</a:t>
            </a:r>
            <a:endParaRPr lang="ru-RU" dirty="0"/>
          </a:p>
          <a:p>
            <a:r>
              <a:rPr lang="ru-RU" dirty="0"/>
              <a:t>- </a:t>
            </a:r>
            <a:r>
              <a:rPr lang="ru-RU" b="1" dirty="0"/>
              <a:t>Марченко Артём Сергеевич</a:t>
            </a:r>
            <a:r>
              <a:rPr lang="ru-RU" dirty="0"/>
              <a:t>, компетенция «Брошюровка и переплетное дело» в категории «Студенты» (ОГБПОУ «Костромской машиностроительный техникум»;</a:t>
            </a:r>
          </a:p>
          <a:p>
            <a:r>
              <a:rPr lang="ru-RU" dirty="0"/>
              <a:t>- </a:t>
            </a:r>
            <a:r>
              <a:rPr lang="ru-RU" b="1" dirty="0" err="1"/>
              <a:t>Заливалова</a:t>
            </a:r>
            <a:r>
              <a:rPr lang="ru-RU" b="1" dirty="0"/>
              <a:t> Юлия Михайловна</a:t>
            </a:r>
            <a:r>
              <a:rPr lang="ru-RU" dirty="0"/>
              <a:t>, компетенция «Выпечка хлебобулочных изделий» в категории «Студенты» </a:t>
            </a:r>
            <a:r>
              <a:rPr lang="ru-RU" sz="1600" dirty="0"/>
              <a:t>(ОГБПОУ «</a:t>
            </a:r>
            <a:r>
              <a:rPr lang="ru-RU" sz="1600" dirty="0" err="1"/>
              <a:t>Шарьинский</a:t>
            </a:r>
            <a:r>
              <a:rPr lang="ru-RU" sz="1600" dirty="0"/>
              <a:t> политехнический техникум Костромской области»);</a:t>
            </a:r>
          </a:p>
          <a:p>
            <a:r>
              <a:rPr lang="ru-RU" dirty="0"/>
              <a:t>- </a:t>
            </a:r>
            <a:r>
              <a:rPr lang="ru-RU" b="1" dirty="0"/>
              <a:t>Оборин Сергей Андреевич</a:t>
            </a:r>
            <a:r>
              <a:rPr lang="ru-RU" dirty="0"/>
              <a:t>, компетенция «Кондитерское дело» в категории «Студенты» (ОГБПОУ «Костромской торгово-экономический колледж»);</a:t>
            </a:r>
          </a:p>
          <a:p>
            <a:r>
              <a:rPr lang="ru-RU" dirty="0"/>
              <a:t>- </a:t>
            </a:r>
            <a:r>
              <a:rPr lang="ru-RU" b="1" dirty="0"/>
              <a:t>Яровиков Эдуард Владимирович</a:t>
            </a:r>
            <a:r>
              <a:rPr lang="ru-RU" dirty="0"/>
              <a:t>, компетенция «Поварское дело» в категории «Школьники</a:t>
            </a:r>
            <a:r>
              <a:rPr lang="ru-RU" sz="1600" dirty="0"/>
              <a:t>», (ОГБПОУ «Костромской техникум торговли и питания», ГКОУ «</a:t>
            </a:r>
            <a:r>
              <a:rPr lang="ru-RU" sz="1600" dirty="0" err="1"/>
              <a:t>Буйская</a:t>
            </a:r>
            <a:r>
              <a:rPr lang="ru-RU" sz="1600" dirty="0"/>
              <a:t> школа-интернат Костромской области для детей с ограниченными возможностями здоровья);</a:t>
            </a:r>
          </a:p>
          <a:p>
            <a:r>
              <a:rPr lang="ru-RU" dirty="0"/>
              <a:t>- </a:t>
            </a:r>
            <a:r>
              <a:rPr lang="ru-RU" b="1" dirty="0"/>
              <a:t>Марков Дмитрий Евгеньевич</a:t>
            </a:r>
            <a:r>
              <a:rPr lang="ru-RU" dirty="0"/>
              <a:t>, по компетенции «Социальная работа» в категории«Специалисты» (ФГБОУ ВО «Костромской государственный университет»);</a:t>
            </a:r>
          </a:p>
          <a:p>
            <a:r>
              <a:rPr lang="ru-RU" dirty="0"/>
              <a:t>- </a:t>
            </a:r>
            <a:r>
              <a:rPr lang="ru-RU" b="1" dirty="0"/>
              <a:t>Кислов Максим Вячеславович</a:t>
            </a:r>
            <a:r>
              <a:rPr lang="ru-RU" dirty="0"/>
              <a:t>, по компетенции «Сухое строительство и штукатурные работы» в категории «Школьники» (ГКОУ «</a:t>
            </a:r>
            <a:r>
              <a:rPr lang="ru-RU" dirty="0" err="1"/>
              <a:t>Нерехтская</a:t>
            </a:r>
            <a:r>
              <a:rPr lang="ru-RU" dirty="0"/>
              <a:t> школа-интернат Костромской области для детей с ограниченными возможностями здоровья»);</a:t>
            </a:r>
          </a:p>
          <a:p>
            <a:r>
              <a:rPr lang="ru-RU" dirty="0"/>
              <a:t>- </a:t>
            </a:r>
            <a:r>
              <a:rPr lang="ru-RU" b="1" dirty="0" err="1"/>
              <a:t>Балябин</a:t>
            </a:r>
            <a:r>
              <a:rPr lang="ru-RU" b="1" dirty="0"/>
              <a:t> Даниил Михайлович</a:t>
            </a:r>
            <a:r>
              <a:rPr lang="ru-RU" dirty="0"/>
              <a:t> по компетенции «Ювелирное дело» в категории «Студенты» (ОГБПОУ «Костромской машиностроительный техникум»).</a:t>
            </a:r>
          </a:p>
          <a:p>
            <a:r>
              <a:rPr lang="ru-RU" b="1" dirty="0"/>
              <a:t>Победители отборочного этапа войдут в состав сборной Костромской области, которая примет участие в финале VII Национального Чемпионата «</a:t>
            </a:r>
            <a:r>
              <a:rPr lang="ru-RU" b="1" dirty="0" err="1"/>
              <a:t>Абилимпикс</a:t>
            </a:r>
            <a:r>
              <a:rPr lang="ru-RU" b="1" dirty="0"/>
              <a:t>» в Москве в ноябре 2021 года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Возможности для участников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Проявить себя</a:t>
            </a:r>
          </a:p>
          <a:p>
            <a:r>
              <a:rPr lang="ru-RU" dirty="0"/>
              <a:t>Получить/подкрепить полученные общие и профессиональные компетенции  личностные результаты </a:t>
            </a:r>
          </a:p>
          <a:p>
            <a:r>
              <a:rPr lang="ru-RU" dirty="0"/>
              <a:t>развитие навыков делового общения, публичного выступления, </a:t>
            </a:r>
          </a:p>
          <a:p>
            <a:pPr>
              <a:buNone/>
            </a:pPr>
            <a:r>
              <a:rPr lang="ru-RU" dirty="0"/>
              <a:t>   аргументации своей точки зрения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Приглашаем принять участие в </a:t>
            </a:r>
          </a:p>
          <a:p>
            <a:pPr algn="ctr">
              <a:buNone/>
            </a:pPr>
            <a:r>
              <a:rPr lang="ru-RU" dirty="0"/>
              <a:t>Региональном Чемпионате профессионального мастерства среди инвалидов и лиц с ОВЗ по компетенции «Предпринимательство» в 2022 году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48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7560839" cy="1320800"/>
          </a:xfrm>
        </p:spPr>
        <p:txBody>
          <a:bodyPr>
            <a:normAutofit/>
          </a:bodyPr>
          <a:lstStyle/>
          <a:p>
            <a:r>
              <a:rPr lang="ru-RU" sz="2600" b="1" dirty="0"/>
              <a:t>Международное движение «</a:t>
            </a:r>
            <a:r>
              <a:rPr lang="ru-RU" sz="2600" b="1" dirty="0" err="1"/>
              <a:t>Абилимпикс</a:t>
            </a:r>
            <a:r>
              <a:rPr lang="ru-RU" sz="2600" b="1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6B9849-4D0B-4264-A783-27BAD61170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848872" cy="5368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1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643050"/>
          </a:xfrm>
        </p:spPr>
        <p:txBody>
          <a:bodyPr>
            <a:normAutofit fontScale="90000"/>
          </a:bodyPr>
          <a:lstStyle/>
          <a:p>
            <a:br>
              <a:rPr lang="ru-RU" sz="2400" dirty="0"/>
            </a:br>
            <a:r>
              <a:rPr lang="ru-RU" sz="2400" dirty="0"/>
              <a:t>ЦЕЛЬ - создание системы конкурсов обеспечивающей эффективную профессиональную ориентацию и мотивацию людей с инвалидностью к профессиональному образованию, содействие их трудоустройству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04351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ЗАДАЧИ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■ Популяризация профессий и специальностей, направлении подготовки, реализуемых в системе профессионального образования, с целью трудоустройства и самореализации инвалидов различных нозологий</a:t>
            </a:r>
          </a:p>
          <a:p>
            <a:pPr algn="just">
              <a:buNone/>
            </a:pPr>
            <a:r>
              <a:rPr lang="ru-RU" dirty="0"/>
              <a:t>■ Профориентация, повышение мотивации людей с инвалидностью к получению профессионального образования и трудоустройству</a:t>
            </a:r>
          </a:p>
          <a:p>
            <a:pPr algn="just">
              <a:buNone/>
            </a:pPr>
            <a:r>
              <a:rPr lang="ru-RU" dirty="0"/>
              <a:t>■ Формирование инклюзивной культуры в профессиональном образовании</a:t>
            </a:r>
          </a:p>
          <a:p>
            <a:pPr algn="just">
              <a:buNone/>
            </a:pPr>
            <a:r>
              <a:rPr lang="ru-RU" dirty="0"/>
              <a:t>■ Содействие трудоустройству выпускников и специалистов с инвалидностью</a:t>
            </a:r>
          </a:p>
          <a:p>
            <a:pPr algn="just">
              <a:buNone/>
            </a:pPr>
            <a:r>
              <a:rPr lang="ru-RU" dirty="0"/>
              <a:t>■ Вовлечение работодателей в процесс инклюзивного профессионального образования и последующего трудоустройства людей с инвалидностью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на\Desktop\РМО3\bez_imen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001155" cy="598331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55D6F-0E7C-41CC-A834-41263869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Открытие конкурсной площадки</a:t>
            </a:r>
            <a:br>
              <a:rPr lang="ru-RU" sz="2800" b="1" dirty="0"/>
            </a:br>
            <a:r>
              <a:rPr lang="ru-RU" sz="2800" b="1" dirty="0"/>
              <a:t>ПК «Выпечка хлебобулочных изделий»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D6B51-A610-4C75-A4FC-E80439F42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РУМЦ СПО а базе Костромского торгово-экономического колледжа открыта региональная конкурсная площадка «Абилимпикс-2020»</a:t>
            </a:r>
          </a:p>
          <a:p>
            <a:pPr marL="0" indent="0">
              <a:buNone/>
            </a:pPr>
            <a:r>
              <a:rPr lang="ru-RU" b="1" dirty="0"/>
              <a:t>     по категории участников «Студенты», «Школьники»,  «Специалисты» по направлению «Питание». </a:t>
            </a:r>
            <a:endParaRPr lang="ru-RU" dirty="0"/>
          </a:p>
          <a:p>
            <a:r>
              <a:rPr lang="ru-RU" dirty="0"/>
              <a:t>Ролик размещен на сайте</a:t>
            </a:r>
            <a:r>
              <a:rPr lang="ru-RU" b="1" dirty="0"/>
              <a:t> региональной теле-радиокомпании «Русь»</a:t>
            </a:r>
            <a:r>
              <a:rPr lang="ru-RU" dirty="0"/>
              <a:t> </a:t>
            </a:r>
            <a:r>
              <a:rPr lang="ru-RU" b="1" dirty="0"/>
              <a:t>в новостном выпуске 17 июня 2020года </a:t>
            </a:r>
            <a:endParaRPr lang="ru-RU" dirty="0"/>
          </a:p>
          <a:p>
            <a:r>
              <a:rPr lang="ru-RU" u="sng" dirty="0">
                <a:hlinkClick r:id="rId3"/>
              </a:rPr>
              <a:t>https://rus-kostroma.ru/news/43639_k_chempionatu_laquo_abilimpiks_raquo_kostromichey_budut_gotovit_v_novoy_laboratorii/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41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40FA9-2C47-40FC-9870-AC38B0C3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00" y="0"/>
            <a:ext cx="7743234" cy="1000108"/>
          </a:xfrm>
        </p:spPr>
        <p:txBody>
          <a:bodyPr>
            <a:normAutofit/>
          </a:bodyPr>
          <a:lstStyle/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Абилимпикс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в 2020 году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7AEBA-CA0F-459E-9BC4-CECD58FF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6436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EB3DC6"/>
                </a:solidFill>
              </a:rPr>
              <a:t>Региональный уровень</a:t>
            </a:r>
          </a:p>
          <a:p>
            <a:r>
              <a:rPr lang="ru-RU" b="1" dirty="0">
                <a:solidFill>
                  <a:srgbClr val="EB3DC6"/>
                </a:solidFill>
              </a:rPr>
              <a:t>Очный формат, с сокращенной деловой и культурной программой, без зрителей</a:t>
            </a:r>
          </a:p>
          <a:p>
            <a:r>
              <a:rPr lang="ru-RU" sz="2800" b="1" dirty="0">
                <a:solidFill>
                  <a:srgbClr val="EB3DC6"/>
                </a:solidFill>
              </a:rPr>
              <a:t>Организация на базе КТЭК площадок    по компетенциям: </a:t>
            </a:r>
            <a:r>
              <a:rPr lang="ru-RU" b="1" dirty="0"/>
              <a:t>«Выпечка хлебобулочных изделий» «Предпринимательство»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     «Адаптивная физическая культура»</a:t>
            </a:r>
            <a:endParaRPr lang="ru-RU" b="1" dirty="0">
              <a:solidFill>
                <a:srgbClr val="EB3DC6"/>
              </a:solidFill>
            </a:endParaRPr>
          </a:p>
          <a:p>
            <a:pPr algn="just"/>
            <a:r>
              <a:rPr lang="ru-RU" b="1" dirty="0">
                <a:solidFill>
                  <a:srgbClr val="EB3DC6"/>
                </a:solidFill>
              </a:rPr>
              <a:t>Обучение и помощь волонтеров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волонтеры КТЭК по компетенциям: </a:t>
            </a:r>
          </a:p>
          <a:p>
            <a:pPr marL="0" indent="0" algn="just">
              <a:buNone/>
            </a:pPr>
            <a:r>
              <a:rPr lang="ru-RU" b="1" dirty="0"/>
              <a:t>         «Выпечка хлебобулочных изделий»</a:t>
            </a:r>
          </a:p>
          <a:p>
            <a:pPr marL="0" indent="0" algn="just">
              <a:buNone/>
            </a:pPr>
            <a:r>
              <a:rPr lang="ru-RU" b="1" dirty="0"/>
              <a:t>         «Адаптивная физическая культура» 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EB3D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0156"/>
            <a:ext cx="7977209" cy="105425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Чемпионатное движение «</a:t>
            </a:r>
            <a:r>
              <a:rPr lang="ru-RU" sz="3200" b="1" dirty="0" err="1"/>
              <a:t>Абилимпикс</a:t>
            </a:r>
            <a:r>
              <a:rPr lang="ru-RU" sz="3200" b="1" dirty="0"/>
              <a:t>» в Костромской области с  2017 года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" name="Picture 2" descr="C:\Users\румц\Desktop\фото\DSC02514.JPG">
            <a:extLst>
              <a:ext uri="{FF2B5EF4-FFF2-40B4-BE49-F238E27FC236}">
                <a16:creationId xmlns:a16="http://schemas.microsoft.com/office/drawing/2014/main" id="{B29B871D-48DF-4C7B-A52B-62D9F706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36851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5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а\Desktop\РМО3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40FA9-2C47-40FC-9870-AC38B0C3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1000108"/>
          </a:xfrm>
        </p:spPr>
        <p:txBody>
          <a:bodyPr>
            <a:normAutofit/>
          </a:bodyPr>
          <a:lstStyle/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Абилимпикс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в 2020 году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7AEBA-CA0F-459E-9BC4-CECD58FF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929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EB3DC6"/>
                </a:solidFill>
              </a:rPr>
              <a:t>Национальный уровень</a:t>
            </a:r>
          </a:p>
          <a:p>
            <a:pPr algn="ctr"/>
            <a:r>
              <a:rPr lang="ru-RU" b="1" dirty="0">
                <a:solidFill>
                  <a:srgbClr val="EB3DC6"/>
                </a:solidFill>
              </a:rPr>
              <a:t>Очно-дистанционный формат</a:t>
            </a:r>
          </a:p>
          <a:p>
            <a:r>
              <a:rPr lang="ru-RU" sz="2600" b="1" dirty="0">
                <a:solidFill>
                  <a:srgbClr val="EB3DC6"/>
                </a:solidFill>
              </a:rPr>
              <a:t>Организация на базе КТЭК площадок    по компетенциям: </a:t>
            </a:r>
            <a:r>
              <a:rPr lang="ru-RU" b="1" dirty="0"/>
              <a:t>«Выпечка хлебобулочных изделий» «Предпринимательство»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     «Адаптивная физическая культура»</a:t>
            </a:r>
            <a:endParaRPr lang="ru-RU" b="1" dirty="0">
              <a:solidFill>
                <a:srgbClr val="EB3DC6"/>
              </a:solidFill>
            </a:endParaRPr>
          </a:p>
          <a:p>
            <a:pPr algn="just"/>
            <a:r>
              <a:rPr lang="ru-RU" sz="2600" b="1" dirty="0">
                <a:solidFill>
                  <a:srgbClr val="EB3DC6"/>
                </a:solidFill>
              </a:rPr>
              <a:t>Обучение и помощь волонтеров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волонтеры КТЭК по компетенциям: </a:t>
            </a:r>
          </a:p>
          <a:p>
            <a:pPr marL="0" indent="0" algn="just">
              <a:buNone/>
            </a:pPr>
            <a:r>
              <a:rPr lang="ru-RU" b="1" dirty="0"/>
              <a:t>         «Выпечка хлебобулочных изделий»</a:t>
            </a:r>
          </a:p>
          <a:p>
            <a:pPr marL="0" indent="0" algn="just">
              <a:buNone/>
            </a:pPr>
            <a:r>
              <a:rPr lang="ru-RU" b="1" dirty="0"/>
              <a:t>         «Адаптивная физическая культура» 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EB3D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1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1113</Words>
  <Application>Microsoft Office PowerPoint</Application>
  <PresentationFormat>Экран (4:3)</PresentationFormat>
  <Paragraphs>114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Тема Office</vt:lpstr>
      <vt:lpstr>РМО педагогических работников профессиональных образовательных организаций Костромской  области  по профилю  «Экономика и управление»</vt:lpstr>
      <vt:lpstr>Презентация PowerPoint</vt:lpstr>
      <vt:lpstr>Международное движение «Абилимпикс»</vt:lpstr>
      <vt:lpstr> ЦЕЛЬ - создание системы конкурсов обеспечивающей эффективную профессиональную ориентацию и мотивацию людей с инвалидностью к профессиональному образованию, содействие их трудоустройству </vt:lpstr>
      <vt:lpstr>Презентация PowerPoint</vt:lpstr>
      <vt:lpstr>Открытие конкурсной площадки ПК «Выпечка хлебобулочных изделий»</vt:lpstr>
      <vt:lpstr>«Абилимпикс» в 2020 году</vt:lpstr>
      <vt:lpstr>Чемпионатное движение «Абилимпикс» в Костромской области с  2017 года </vt:lpstr>
      <vt:lpstr>«Абилимпикс» в 2020 году</vt:lpstr>
      <vt:lpstr>Презентация PowerPoint</vt:lpstr>
      <vt:lpstr>Презентация PowerPoint</vt:lpstr>
      <vt:lpstr>Презентация PowerPoint</vt:lpstr>
      <vt:lpstr>Участники  расширенного состава Национальной сборной России чемпионата «Абилимпикс» компетенция «Выпечка хлебобулочных изделий», категория «Студенты»: Гончаров Богдан, 2 курс Бабкин Александр, 3 курс компетенция «Кондитерское дело», категория «Специалисты»: Гогин Е.Г., мастер производственного обучения колледжа</vt:lpstr>
      <vt:lpstr>Презентация PowerPoint</vt:lpstr>
      <vt:lpstr>Презентация PowerPoint</vt:lpstr>
      <vt:lpstr>Презентация PowerPoint</vt:lpstr>
      <vt:lpstr>Презентация PowerPoint</vt:lpstr>
      <vt:lpstr>V Региональный Чемпионат профессионального мастерства среди инвалидов и лиц с ОВЗ по компетенции «Предпринимательство» на базе ОГБПОУ «Костромского торгово-экономического колледжа». 28.04.2021 г. Участники</vt:lpstr>
      <vt:lpstr>Презентация PowerPoint</vt:lpstr>
      <vt:lpstr>V Региональный Чемпионат профессионального мастерства среди инвалидов и лиц с ОВЗ по компетенции «Предпринимательство» на базе ОГБПОУ «Костромского торгово-экономического колледжа». 28.04.2021 г.  Эксперты</vt:lpstr>
      <vt:lpstr>Тема чемпионата  «Экология как часть устойчивого развития предприятия»  </vt:lpstr>
      <vt:lpstr>Результаты конкурса</vt:lpstr>
      <vt:lpstr>Презентация PowerPoint</vt:lpstr>
      <vt:lpstr>Презентация PowerPoint</vt:lpstr>
      <vt:lpstr>С 4 по 17 октября 2021 года прошел отборочный этап VII Национального чемпионата по профессиональному мастерству среди инвалидов и лиц с ограниченными возможностями здоровья «Абилимпикс» - 2021 в очно-дистанционном формате. </vt:lpstr>
      <vt:lpstr>Отборочный этап VII Национального чемпионата по профессиональному мастерству среди инвалидов и лиц с ограниченными возможностями здоровья «Абилимпикс» - 2021  в очно-дистанционном формате.</vt:lpstr>
      <vt:lpstr>Возможности для участников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Преподаватель</cp:lastModifiedBy>
  <cp:revision>56</cp:revision>
  <dcterms:created xsi:type="dcterms:W3CDTF">2021-11-10T16:12:56Z</dcterms:created>
  <dcterms:modified xsi:type="dcterms:W3CDTF">2021-11-20T08:35:34Z</dcterms:modified>
</cp:coreProperties>
</file>